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2" r:id="rId6"/>
    <p:sldId id="260" r:id="rId7"/>
    <p:sldId id="276" r:id="rId8"/>
    <p:sldId id="263" r:id="rId9"/>
    <p:sldId id="264" r:id="rId10"/>
    <p:sldId id="261" r:id="rId11"/>
    <p:sldId id="266" r:id="rId12"/>
    <p:sldId id="274" r:id="rId13"/>
    <p:sldId id="267" r:id="rId14"/>
    <p:sldId id="268" r:id="rId15"/>
    <p:sldId id="269" r:id="rId16"/>
    <p:sldId id="270" r:id="rId17"/>
    <p:sldId id="275" r:id="rId18"/>
    <p:sldId id="277" r:id="rId19"/>
    <p:sldId id="272" r:id="rId20"/>
    <p:sldId id="271" r:id="rId21"/>
    <p:sldId id="273" r:id="rId22"/>
    <p:sldId id="279" r:id="rId23"/>
    <p:sldId id="280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000" autoAdjust="0"/>
  </p:normalViewPr>
  <p:slideViewPr>
    <p:cSldViewPr snapToGrid="0">
      <p:cViewPr varScale="1">
        <p:scale>
          <a:sx n="70" d="100"/>
          <a:sy n="70" d="100"/>
        </p:scale>
        <p:origin x="17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0B24C-8184-4386-94F4-95DAF52D1A81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F8929-4F58-4AC4-B09D-AB5047F02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90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就分别细</a:t>
            </a:r>
            <a:r>
              <a:rPr lang="zh-CN" altLang="en-US" dirty="0" smtClean="0"/>
              <a:t>讲一点 </a:t>
            </a:r>
            <a:r>
              <a:rPr lang="zh-CN" altLang="en-US" dirty="0" smtClean="0"/>
              <a:t>还有 粗讲几个例子。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982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这个父亲怎么教育人的呢？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打！心疼，但是得打。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他母亲怎么教育人？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打！往死里打。。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马小军家里父母教育孩子的方式是以暴制暴；在这个时代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暴力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信仰；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聚众斗殴，家庭暴力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好像都有理有据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暴力真实面孔的陌生感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时代荒谬；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而时代在小说中这样体现的。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作者又说：：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01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他还说：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37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我想说了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11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你为什么要说谎？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是真记不清？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是想烧脑？是以混淆虚实来显得小说逼格高？【看图】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461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还记得你爸爸说的么？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16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王朔会听么？当然不会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43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然后就有了这个。。。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30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边说谎还边陶醉。。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我又得说了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42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但这就是小说怎么表现时代的啊</a:t>
            </a:r>
          </a:p>
          <a:p>
            <a:r>
              <a:rPr lang="zh-CN" altLang="en-US" dirty="0" smtClean="0"/>
              <a:t>他还有自己解释啊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王朔与某人访谈中他说：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06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这就是痞子嘛</a:t>
            </a:r>
            <a:endParaRPr lang="en-US" altLang="zh-CN" dirty="0" smtClean="0"/>
          </a:p>
          <a:p>
            <a:r>
              <a:rPr lang="zh-CN" altLang="en-US" dirty="0" smtClean="0"/>
              <a:t>还说了：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91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王朔希望带给读者的，初步来说起码是有乐趣的。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《我的小说》，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中如是写道。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979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他这么一说我就原谅他了。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王朔就这么个尿性。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无可厚非。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因为在文革中，每个人都要被迫表达一些连自己都不相信的东西。久而久之。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说谎就成了改不了的习惯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文中的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，是王朔，是高晋，是高洋，是方方，许逊，卫宁，汪若海。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电影中的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，是姜文，是马小军，是刘忆苦，刘思甜，羊搞。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人的经历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没有一个可以说是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完全真实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地描写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，但他们是一个整体，真实的整体。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文革历史上的意义除了教训还是教训，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但对那个年代的人来说，还是不羁放纵爱自由的青春。即使是在一个狭隘而安逸的世界中成长。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但即便回忆将残酷现实一再忽略，时代烙印在他们身上的，总是不经意会展露。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就好像某种让人情不自禁说谎的力量。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这里差不多讲完了。不过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more thing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文中王朔的解释好有道理 我竟无言以对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85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合成一句话就是：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265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184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完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3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但他更希望人们在被娱乐的过程中得到一定的 共鸣，或者有点想法。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乐完了，为什么乐也就了然。而电影更具有娱乐性，更易表达文本所深藏的东西。</a:t>
            </a:r>
          </a:p>
          <a:p>
            <a:r>
              <a:rPr lang="zh-CN" altLang="en-US" dirty="0" smtClean="0"/>
              <a:t>所以先电影。。。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革命英雄主义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奠定时代特征与群众思想（特别是青少年）；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姜文是毛粉，王朔是毛主席的好孩子。怎么能没毛主席。时代特征，人们都崇拜他。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有主席的地方都是好事都是欢声笑语。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毛泽东时代是一个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英雄辈出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以领袖和英雄的崇拜成为文革特定时代泛化而狂乱的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英雄情结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。小说《动物凶猛》把故事放置在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的历史背景下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主人公带着一种强烈的英雄意识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一步步丧失少年天真纯洁的人性而变得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动物凶猛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最终走向顽主道路。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2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时代设定得很详细了。但是那时情况还是明者自明。总体与电影结尾相对。突出现代化后的成年生活与青春时期的鲜明对比。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93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唯恐天下不乱</a:t>
            </a:r>
            <a:endParaRPr lang="en-US" altLang="zh-CN" dirty="0" smtClean="0"/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影片主人公马小军是一个尚未成年的惜懂少年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少年时代是一个需要楷模而且崇尚英雄的人生季节。然而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时期所能给予人们的除了造反英雄以外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剩下的就只有银幕上和书本中的战斗英雄和大无畏的革命者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虽然那个时代已远离了血与火的战争时期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但战争的阴霆仍不时笼罩着新中国的蓝天晴空。提高警惕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准备打仗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备战备荒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等主流强势话语如雷贯耳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人们有理由相信第三次世界大战似乎已为期不远。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战争片作为新中国电影的一种主要类型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曾培养了一大批痴迷于战斗英雄故事的电影观众。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现在依旧如此，抗战神片层出不穷。偶像化抗日、家斗式抗日、谍战加抗日、武侠抗日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牛鬼蛇神全来了。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933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电影详细描述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上课？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逗乐？深层东西是什么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上课内容是什么？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捡帽子的男孩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那个时代抖机灵的人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让班长自己站出来，被动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被揪出来：班长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干部；托煤球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劳动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362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主席指示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赫鲁晓夫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中苏关系恶化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 中俄尼布楚条约 反映；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帽子里的煤球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罪行；放煤球的人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投机分子、野心分子、阴谋分子和打砸抢分子；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手干净的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撇清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自保；你说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意在让群众自己来把异己供出；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意图是好的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动机是好的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真相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阻止错误批判；然后发展停滞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课不上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上课停滞；调查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红卫兵任务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演变为抄家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砸物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关着会有风，很不自然的现象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，谜一样的帽子连掉两次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而煤球也莫名到帽子里；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可以说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没有人做过这事，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也可以说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记忆不需要常规的逻辑；那时候人心还是很纯真的，没有那么多的投机分子、野心分子、阴谋分子和打砸抢分子。所以查不到，无底洞；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翻过桌子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追逐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无纪律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紊乱的社会秩序，动乱；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上厕所擦屁股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造成动乱后需要他人来稳定：党内矛盾演变为社会矛盾。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胡老师不怕被害，为什么自信；不要用道理，要用气势压倒对方，要有尊严（实则没有）。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你说不出个所以然来，因为你孔老二的那一套尊师尊长辈的不管用了。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文革缩影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955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主席指示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《动物凶猛》来由；动物为什么凶猛？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这反映在哪呢？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同伴欺负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敢报仇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敢砸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伴着《国际歌》而冠冕堂皇；这是最后的斗争，团结起来到明天。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“文革”时代的“阳光灿烂的暴力”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此时，加上 讲和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-58:54 –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背后毛主席与笑容灿烂的壁画人物与喝酒讲和两帮人的和谐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政治背景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冷战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十几二十个人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朝鲜战争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最狠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氛围：暴力；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为什么美化？因为那是他们一代难以割舍的青春记忆。但是你会知道这样的美化仅仅是让真实显得不那么残酷。或者说他们所在的狭小世界体会不到罢了。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教师与父母权威性的下降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几乎消失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提供自由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他爸是军人经常在外，母亲是老师也不怎么在家。他们操心的事情太多以至于顾不上对孩子的教育 但是呢？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F8929-4F58-4AC4-B09D-AB5047F02A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37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261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194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46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22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475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2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2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0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87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65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D5F15-987B-4881-8C0B-8478A9B3EAC8}" type="datetimeFigureOut">
              <a:rPr lang="zh-CN" altLang="en-US" smtClean="0"/>
              <a:t>2014/12/3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BECA1-94B4-4962-BAE7-C4664BAD67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9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7181" y="4874078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《阳光灿烂的日子》和《动物凶猛》是</a:t>
            </a:r>
            <a:r>
              <a:rPr lang="zh-CN" altLang="zh-CN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如何</a:t>
            </a: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各自</a:t>
            </a:r>
            <a:r>
              <a:rPr lang="zh-CN" altLang="zh-CN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表现</a:t>
            </a: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其</a:t>
            </a:r>
            <a:r>
              <a:rPr lang="zh-CN" altLang="zh-CN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时代</a:t>
            </a:r>
            <a:r>
              <a:rPr lang="zh-CN" altLang="zh-CN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背景的？</a:t>
            </a:r>
          </a:p>
          <a:p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105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4" y="743535"/>
            <a:ext cx="9173888" cy="53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04902" y="3105835"/>
            <a:ext cx="633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这个以真诚的愿望开始述说的故事，经过我巨大、坚韧不拔的努力变成满纸谎言。</a:t>
            </a:r>
          </a:p>
        </p:txBody>
      </p:sp>
    </p:spTree>
    <p:extLst>
      <p:ext uri="{BB962C8B-B14F-4D97-AF65-F5344CB8AC3E}">
        <p14:creationId xmlns:p14="http://schemas.microsoft.com/office/powerpoint/2010/main" val="3791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1742416"/>
            <a:ext cx="7230978" cy="337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我不断发誓 要老老实实讲故事</a:t>
            </a:r>
            <a:endParaRPr lang="en-US" altLang="zh-CN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可是说真话的愿望有多么强烈</a:t>
            </a: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　受到的各种干扰就有多么大</a:t>
            </a:r>
            <a:endParaRPr lang="en-US" altLang="zh-CN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我悲哀的发现</a:t>
            </a: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根本就无法还原真实</a:t>
            </a: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记忆总是被我的情感改头换面</a:t>
            </a: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并随之捉弄我   背叛我</a:t>
            </a: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　把我搞得头脑混乱   真伪难辨 </a:t>
            </a:r>
          </a:p>
        </p:txBody>
      </p:sp>
    </p:spTree>
    <p:extLst>
      <p:ext uri="{BB962C8B-B14F-4D97-AF65-F5344CB8AC3E}">
        <p14:creationId xmlns:p14="http://schemas.microsoft.com/office/powerpoint/2010/main" val="53202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3090097"/>
            <a:ext cx="72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王朔你为什么要说谎？</a:t>
            </a:r>
          </a:p>
        </p:txBody>
      </p:sp>
    </p:spTree>
    <p:extLst>
      <p:ext uri="{BB962C8B-B14F-4D97-AF65-F5344CB8AC3E}">
        <p14:creationId xmlns:p14="http://schemas.microsoft.com/office/powerpoint/2010/main" val="352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76"/>
            <a:ext cx="9144000" cy="535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7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80"/>
            <a:ext cx="9144000" cy="534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2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3090097"/>
            <a:ext cx="7230978" cy="88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2004</a:t>
            </a: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年最受瞩目的长篇小说</a:t>
            </a:r>
            <a:endParaRPr lang="en-US" altLang="zh-CN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王朔历时两年潜心创作的最新力作</a:t>
            </a:r>
          </a:p>
        </p:txBody>
      </p:sp>
    </p:spTree>
    <p:extLst>
      <p:ext uri="{BB962C8B-B14F-4D97-AF65-F5344CB8AC3E}">
        <p14:creationId xmlns:p14="http://schemas.microsoft.com/office/powerpoint/2010/main" val="302754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3090097"/>
            <a:ext cx="72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一面说谎                    一面陶醉</a:t>
            </a:r>
          </a:p>
        </p:txBody>
      </p:sp>
    </p:spTree>
    <p:extLst>
      <p:ext uri="{BB962C8B-B14F-4D97-AF65-F5344CB8AC3E}">
        <p14:creationId xmlns:p14="http://schemas.microsoft.com/office/powerpoint/2010/main" val="319416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3090097"/>
            <a:ext cx="72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人与人之间最基本的信任都没有了</a:t>
            </a:r>
            <a:endParaRPr lang="zh-CN" altLang="en-US" dirty="0" smtClean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6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3090097"/>
            <a:ext cx="72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不会说谎就意味着无法生存，说谎安全，说谎一本万利，空手套白狼。</a:t>
            </a:r>
          </a:p>
        </p:txBody>
      </p:sp>
    </p:spTree>
    <p:extLst>
      <p:ext uri="{BB962C8B-B14F-4D97-AF65-F5344CB8AC3E}">
        <p14:creationId xmlns:p14="http://schemas.microsoft.com/office/powerpoint/2010/main" val="23248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6349" y="3244334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你能看出更深的东西你就看，你不能看出更深的东西，起码也让你乐一乐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113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3090097"/>
            <a:ext cx="72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这就叫“照死里夸”把死人夸活，借尸还魂。把活人夸死，丰碑永存。</a:t>
            </a:r>
          </a:p>
        </p:txBody>
      </p:sp>
    </p:spTree>
    <p:extLst>
      <p:ext uri="{BB962C8B-B14F-4D97-AF65-F5344CB8AC3E}">
        <p14:creationId xmlns:p14="http://schemas.microsoft.com/office/powerpoint/2010/main" val="366138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2690336"/>
            <a:ext cx="7230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你忍心叫我放弃么？除非我就此脱离文学这个骗人的行当，否则我还要骗下去，</a:t>
            </a: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诚实</a:t>
            </a:r>
            <a:r>
              <a:rPr lang="zh-CN" altLang="en-US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这么一次有何价值？这也等于自毁前程。砸了这个饭碗你叫我怎么过活？我会老婆</a:t>
            </a: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孩子</a:t>
            </a:r>
            <a:r>
              <a:rPr lang="zh-CN" altLang="en-US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，还有八十高龄老父。我把我一生最富有开拓精神和创造力的青春年华都献给文学了</a:t>
            </a:r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，重新</a:t>
            </a:r>
            <a:r>
              <a:rPr lang="zh-CN" altLang="en-US" dirty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做人也晚了。我还能有几年？</a:t>
            </a:r>
          </a:p>
        </p:txBody>
      </p:sp>
    </p:spTree>
    <p:extLst>
      <p:ext uri="{BB962C8B-B14F-4D97-AF65-F5344CB8AC3E}">
        <p14:creationId xmlns:p14="http://schemas.microsoft.com/office/powerpoint/2010/main" val="36408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3090097"/>
            <a:ext cx="72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不说谎还让不让人写小说了</a:t>
            </a:r>
          </a:p>
        </p:txBody>
      </p:sp>
    </p:spTree>
    <p:extLst>
      <p:ext uri="{BB962C8B-B14F-4D97-AF65-F5344CB8AC3E}">
        <p14:creationId xmlns:p14="http://schemas.microsoft.com/office/powerpoint/2010/main" val="36119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3090097"/>
            <a:ext cx="72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18580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0779" y="324433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我觉得在这两者之间并没有鸿沟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74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002"/>
            <a:ext cx="9144000" cy="536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30779" y="3244334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七十年代中期，这个城市还没有那么多的汽车和豪华饭店、商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场，也没有那么多的人。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7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2828836"/>
            <a:ext cx="7230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唯一可称得上是幻想的，便是中苏开战。我热切地盼望卷入一场世界大战，我毫不怀疑人民解放军的铁拳会把苏美两国的战争机器砸得粉碎，而我将会出落为一名举世瞩目的战争英雄。我仅对世界人民的解放负有不可推卸的责任。</a:t>
            </a:r>
            <a:endParaRPr lang="zh-CN" altLang="en-US" dirty="0">
              <a:solidFill>
                <a:schemeClr val="bg1"/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0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292"/>
            <a:ext cx="9144000" cy="51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56511" y="2665554"/>
            <a:ext cx="7230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混进党里、政府里、军队里和各种文化界的资产阶级代表人物，是一批反革命的修正主义分子，一旦时机成熟，他们就会要夺取政权，  由无产阶级专政变为资产阶级专政。这些人物，有些已被我们识破了，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有些则还没有被识破，有些正在受到我们信用，被培养为我们的接班人，例如赫鲁晓夫那样的人物，他们现正睡在我们的身旁，各级党委必须充分注意这一点。</a:t>
            </a:r>
          </a:p>
        </p:txBody>
      </p:sp>
    </p:spTree>
    <p:extLst>
      <p:ext uri="{BB962C8B-B14F-4D97-AF65-F5344CB8AC3E}">
        <p14:creationId xmlns:p14="http://schemas.microsoft.com/office/powerpoint/2010/main" val="3635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2839" y="3090097"/>
            <a:ext cx="7230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培养革命后代，一定要让他们到实际斗争中去锻炼，养成敢想，敢说，敢闯，敢做，敢革命大无畏的革命精神。</a:t>
            </a:r>
          </a:p>
        </p:txBody>
      </p:sp>
    </p:spTree>
    <p:extLst>
      <p:ext uri="{BB962C8B-B14F-4D97-AF65-F5344CB8AC3E}">
        <p14:creationId xmlns:p14="http://schemas.microsoft.com/office/powerpoint/2010/main" val="9889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</TotalTime>
  <Words>1049</Words>
  <Application>Microsoft Office PowerPoint</Application>
  <PresentationFormat>全屏显示(4:3)</PresentationFormat>
  <Paragraphs>161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Noto Sans S Chinese Light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Jim Toltec</dc:creator>
  <cp:lastModifiedBy>Jim Toltec</cp:lastModifiedBy>
  <cp:revision>84</cp:revision>
  <dcterms:created xsi:type="dcterms:W3CDTF">2014-12-02T12:09:47Z</dcterms:created>
  <dcterms:modified xsi:type="dcterms:W3CDTF">2014-12-03T07:12:20Z</dcterms:modified>
</cp:coreProperties>
</file>